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dcd254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印欧人的迁徙及其对早期区域文化的影响</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8c16ae0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亚欧游牧民族大迁徙对区域文化发展的影响</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6983df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印欧人迁徙后建立的四个文明</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fbe697181?vop=1&amp;pid=8c16ae018&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本题考查人口迁徙的影响。选择D：根据材料可知，大月氏在1世纪后期发行的“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赫劳斯”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币背面有希腊胜利女神尼科和希腊字母铭文等元素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，结合所学，大月氏人西迁，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建立贵霜帝国，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其钱币表明人口迁徙推动文化交融与多样性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。排除A：亚历山大东征结束于公元前323年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中时间为公元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1世纪，间隔较远，无法得出是亚历山大东征的影响。排除B：根据所学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，希腊城邦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海外殖民集中于公元前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8—前6世纪的地中海和黑海区域，而贵霜帝国位于亚洲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，并不属于这一区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。排除C：材料仅提及一种钱币，且钱币上的文化元素体现的是文化交流，而非贸易网络形成。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dfe2dcc96?pid=8c16ae018&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5.日耳曼民族大迁徙不是简单的民族居住地的变迁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，而是日耳曼人各支对奴隶制罗马帝国的武力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。在这种征服的基础上使古罗马与日耳曼两种文明、两种制度和两大民族结合起来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成了西欧的封建制度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这段材料旨在说明(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dfe2dcc96.bracket?pid=8c16ae018&amp;color=0,0,0&amp;vpa=5"/>
          <p:cNvSpPr/>
          <p:nvPr/>
        </p:nvSpPr>
        <p:spPr>
          <a:xfrm>
            <a:off x="549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dfe2dcc96.choices?pid=8c16ae018&amp;color=0,0,0&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A.罗马帝国灭亡标志着西欧进入封建社会时期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.中古时期日耳曼人确立了在欧洲的统治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.西欧封建制度既有罗马帝国特征又有日耳曼人传统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.封建社会时期的西欧保留了农奴制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dfe2dcc96?vop=1&amp;pid=8c16ae018&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本题考查日耳曼民族大迁徙的意义。选择C：由材料“使古罗马与日耳曼两种文明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制度和两大民族结合起来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,逐渐形成了西欧的封建制度”可知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,西欧封建制度既有罗马帝国特征又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有日耳曼人传统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。排除A：材料的主旨是日耳曼文明与古罗马文明碰撞、交融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，逐渐使西欧形成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了封建制度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,并非罗马帝国灭亡标志着西欧进入封建社会。排除B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：材料仅提及日耳曼人各支武力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征服罗马帝国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，无法体现中古时期日耳曼人确立了在欧洲的统治。排除D：“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西欧保留了农奴制”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并未在材料中体现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6_1#66aff100c?htil=1&amp;pid=76983dfa3&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000386" y="2070930"/>
            <a:ext cx="2935224"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6_2#66aff100c?htil=1&amp;pid=76983dfa3&amp;color=0,0,0&amp;bt=1&amp;bbb=1&amp;hb=1"/>
          <p:cNvSpPr/>
          <p:nvPr/>
        </p:nvSpPr>
        <p:spPr>
          <a:xfrm>
            <a:off x="722376" y="972000"/>
            <a:ext cx="77175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.印欧人的迁徙推动了亚欧大陆中西部几个重要文化区域的形成和发展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。观察下图，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图中所示序号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为印欧人后裔所建立的四个主要文明，其相关史实叙述正确的是(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7_1#66aff100c.bracket?pid=76983dfa3&amp;color=0,0,0&amp;vpa=6"/>
          <p:cNvSpPr/>
          <p:nvPr/>
        </p:nvSpPr>
        <p:spPr>
          <a:xfrm>
            <a:off x="8052816" y="147809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6_3#66aff100c.choices?htil=1&amp;pid=76983dfa3&amp;color=0,0,0&amp;bbb=1"/>
          <p:cNvSpPr/>
          <p:nvPr/>
        </p:nvSpPr>
        <p:spPr>
          <a:xfrm>
            <a:off x="721741" y="4565464"/>
            <a:ext cx="771753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A.①处居民都可拥有土地并使用奴隶进行劳动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.②处创制的字母在东方演变成了阿拉马字母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.③处诗歌比赛获胜作品会被悬挂在神庙墙壁上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.④处创制的数字符号经阿拉伯人传入欧洲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6aff100c?vop=1&amp;pid=76983dfa3&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本题考查印欧人的迁徙。选择D：根据所学知识和地图信息可知,④是印度文明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,雅利安人进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入南亚次大陆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,逐渐建立起一系列国家,其后裔印度人创制了包括“0”在内的十个数字符号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字符号由阿拉伯人带到欧洲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。排除A：根据所学知识和地图信息,①属于爱琴海文明,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这里地狭人稠,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不能保证所有居民都拥有土地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。排除B：根据所学知识和地图信息,②位于小亚细亚地区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,腓尼基字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母在东方演化为阿拉马字母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,而腓尼基字母起源于西亚地区的腓尼基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（大约在今黎巴嫩和叙利亚沿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海一带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）,并非小亚细亚地区。排除C：根据所学知识和地图信息,③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是位于伊朗高原的波斯文明，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,“悬诗”属于由阿拉伯人创造的阿拉伯文明,并不属于由印欧人后裔创造的波斯文明。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bc559045.fixed?pid=c4d818917&amp;color=100,146,38"/>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bbc559045.fixed?pid=c4d818917&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第6课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古代人类的迁徙和区域文化的形成</a:t>
            </a:r>
            <a:endParaRPr lang="en-US" altLang="zh-CN" sz="4400" dirty="0"/>
          </a:p>
        </p:txBody>
      </p:sp>
      <p:pic>
        <p:nvPicPr>
          <p:cNvPr id="4" name="C_3#bbc559045.fixed?pid=c4d818917&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bbc559045.fixed?pid=c4d818917&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788b73711?pid=bbc55904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在第一次迁徙中，印欧人主要驾着马车奔向古埃及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、西亚等区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。而在第二次迁徙时，由于马镫和马掌的发明，印欧人已可以直接骑在马上奔驰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，于是产生了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骑兵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，地区性帝国也随之出现。由此可知，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印欧人的迁徙(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0_1#788b73711.bracket?pid=bbc559045&amp;color=0,0,0&amp;vpa=7"/>
          <p:cNvSpPr/>
          <p:nvPr/>
        </p:nvSpPr>
        <p:spPr>
          <a:xfrm>
            <a:off x="727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19_2#788b73711.choices?pid=bbc559045&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.推动了游牧技术广泛传播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.增强了跨区域文明的联系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C.加速了欧亚文化的一体化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.奠定欧洲族群的主导地位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788b73711?vop=1&amp;pid=bbc559045&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本题考查印欧人迁徙的影响。选择B：根据材料及所学可知，第一次迁徙中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，印欧人迁徙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至古埃及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、西亚等不同文明区域，必然伴随人员、物资和文化的流动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。第二次迁徙中骑兵的出现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和地区性帝国的形成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，进一步整合了多区域资源，促进了不同文明间的互动与联系。排除A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料主要强调的是印欧人迁徙方式的变化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（从驾马车到骑乘马匹）以及由此带来的结果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（产生骑兵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和地区性帝国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），不能得出推动了游牧技术广泛传播这一结论。排除C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：印欧人的迁徙增强了跨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区域文明的联系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，“加速了欧亚文化的一体化”说法夸大，不符合史实。排除D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：当时欧洲族群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并不占据主导地位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，此项史实错误，而且与材料无关。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1fdf9bc7e?pid=bbc559045&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[吉林松原、四平2025高二月考]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在古希腊荷马编著的史诗《伊利亚特》中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，有许多描写战车对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决的壮观场景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，这些战车的构造与迈锡尼文明战车遗迹高度吻合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。希腊字母可追溯至腓尼基字母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，经过印欧语言的演变，最终与拉丁字母一起，成为今天欧洲几乎所有字母文字的源头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述现象出现的共同原因是(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3_1#1fdf9bc7e.bracket?pid=bbc559045&amp;color=0,0,0&amp;vpa=8"/>
          <p:cNvSpPr/>
          <p:nvPr/>
        </p:nvSpPr>
        <p:spPr>
          <a:xfrm>
            <a:off x="371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2_2#1fdf9bc7e.choices?pid=bbc559045&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.希腊城邦制度的建立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.地中海商贸繁荣发展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C.印欧人的跨地域迁徙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.外部蛮族的军事征服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1fdf9bc7e?vop=1&amp;pid=bbc559045&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本题考查印欧人的迁徙。选择C：根据材料及所学可知，荷马的史诗《伊利亚特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》中有许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多战车对决场景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，希腊字母经过印欧语言的演变，最终与拉丁字母一起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，成为今天欧洲几乎所有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字母文字的源头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，这些现象反映的是印欧人迁徙对古希腊的影响。排除A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：材料并没有提到希腊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城邦制度形成对史诗场景和字母文字的作用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材料反映的是印欧人迁徙对古希腊的影响，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且战车是军事装备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，其传承与“商贸”无直接关联。排除D：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材料并未提到蛮族人的军事征服，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且希腊字母的形成属于文化借鉴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1ca10603.fixed?pid=c4d818917&amp;color=100,146,38"/>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7200" dirty="0"/>
          </a:p>
        </p:txBody>
      </p:sp>
      <p:sp>
        <p:nvSpPr>
          <p:cNvPr id="3" name="C_3#e1ca10603.fixed?pid=c4d818917&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第6课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古代人类的迁徙和区域文化的形成</a:t>
            </a:r>
            <a:endParaRPr lang="en-US" altLang="zh-CN" sz="4400" dirty="0"/>
          </a:p>
        </p:txBody>
      </p:sp>
      <p:pic>
        <p:nvPicPr>
          <p:cNvPr id="4" name="C_3#e1ca10603.fixed?pid=c4d818917&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e1ca10603.fixed?pid=c4d818917&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27d601102?pid=bbc559045&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[河北承德2025高二期中]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公元前15—前14世纪，赫梯人就掌握了冶铁技术。公元前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15世纪末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，克泽尔河东岸的赫梯人王国势力强盛，把小亚细亚绝大部分地区收入版图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，建立起以哈图沙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为首都的帝国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。公元前1200年左右，因印欧语系部族人入侵小亚细亚，赫梯帝国灭亡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于佐证(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27d601102.bracket?pid=bbc559045&amp;color=0,0,0&amp;vpa=9"/>
          <p:cNvSpPr/>
          <p:nvPr/>
        </p:nvSpPr>
        <p:spPr>
          <a:xfrm>
            <a:off x="168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25_2#27d601102.choices?pid=bbc559045&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.游牧民族社会文化发展进程相对缓慢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.人类迁徙影响区域文明进程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C.铁器与马拉战车结合能够增进战斗力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.赫梯帝国农耕文化领先世界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27d601102?vop=1&amp;pid=bbc559045&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本题考查民族迁徙的历史影响。选择B：根据材料及所学可知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，赫梯帝国建立与灭亡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因印欧语系部族人入侵小亚细亚而灭亡）的过程反映了人类迁徙影响区域文明进程。排除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材料涉及的是赫梯帝国的兴与亡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，并没有提到游牧民族社会文化发展进程快慢的比较。排除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材料重点是印欧部族迁徙与赫梯帝国兴亡的关系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，而非增强战斗力的手段。排除D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到赫梯帝国的农耕生产方式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，“领先世界”于文无据。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8_1#5e0c4a506?pid=bbc55904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[湖南部分学校2025高二期中]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公元前2—公元2世纪，大月氏人西迁，建立贵霜帝国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，势力一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度到达印度北部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；3—6世纪，匈奴人逐步内迁，并在中原地区建立政权。此后，鲜卑人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、氐人和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羌人等也逐渐迁徙到中原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，形成中国北方的民族大交融。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这共同体现了(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9_1#5e0c4a506.bracket?pid=bbc559045&amp;color=0,0,0&amp;vpa=10"/>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28_2#5e0c4a506.choices?pid=bbc559045&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.不同文明区域发展模式各具特色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.游牧文明与农耕文明的碰撞交流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C.游牧民族的军事征服与文化殖民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.游牧文明发展水平高于农耕文明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0_1#5e0c4a506?vop=1&amp;pid=bbc559045&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本题考查对游牧民族迁徙的认识。选择B：大月氏人西迁建立贵霜帝国，匈奴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、鲜卑等民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族内迁并与中原民族交融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，这反映的是游牧民族与农耕民族接触，并在碰撞中实现交流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游牧文明与农耕文明的互动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。排除A：材料主旨是不同游牧民族迁徙与农耕民族碰撞、交融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非不同文明区域发展模式各具特色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。排除C：据所学可知，游牧民族迁徙到中原后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，主要是与农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耕文明相交融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，而不是进行文化殖民。排除D：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农耕文明在当时生产力发展水平高于游牧文明，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选项表述不符合史实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e78e86d66?pid=bbc55904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5.美国人类学家弗朗兹·博厄斯曾说：一个社会集团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,其文化的进步往往取决于它是否有机会吸取邻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近社会集团的经验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。一个社会集团所获得的种种发现可以传给其他社会集团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;彼此之间的交流越多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,相互学习的机会也就越多。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下列最能体现这一观点的史实是(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2_1#e78e86d66.bracket?pid=bbc559045&amp;color=0,0,0&amp;vpa=11"/>
          <p:cNvSpPr/>
          <p:nvPr/>
        </p:nvSpPr>
        <p:spPr>
          <a:xfrm>
            <a:off x="8096314"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31_2#e78e86d66.choices?pid=bbc559045&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A.约公元前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1300年赫梯人改进冶铁技术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.3—6世纪形成高潮的欧亚大陆民族大迁徙</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19世纪英国殖民者开始在澳大利亚建牧场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.宋元时期棉花从陆、海两渠道传入内地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3_1#e78e86d66?vop=1&amp;pid=bbc559045&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本题考查古代欧亚大陆民族大迁徙的意义。选择B：公元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3—6世纪形成高潮的欧亚大陆民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族大迁徙为游牧民族与农耕民族之间提供了交流机会。这次迁徙不仅为农耕世界的社会经济发展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注入了新的活力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,也推动社会发展水平相对落后的游牧民族融入农耕世界。排除A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：赫梯人改进冶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铁技术体现了生产力的进步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,但与“吸取邻近社会集团的经验”“相互学习的机会”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等信息无关。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C：19世纪英国殖民者开始在澳大利亚建牧场,这是建立在剥削澳大利亚原住民的基础上的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“相互学习”不符。排除D：棉花从两个渠道传入内地体现不出“彼此之间的交流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”等信息。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064ab3227?pid=5917809c5&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据印度最古老的诗歌总集《梨俱吠陀》记述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，为保护雅利安人的土地和水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，战神因陀罗乘着马拉战车，冲向那些被视为污秽的敌人——达萨人，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并捣毁了他们的堡垒。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这可用于佐证(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064ab3227.bracket?pid=5917809c5&amp;color=0,0,0&amp;vpa=12"/>
          <p:cNvSpPr/>
          <p:nvPr/>
        </p:nvSpPr>
        <p:spPr>
          <a:xfrm>
            <a:off x="244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4_2#064ab3227.choices?pid=5917809c5&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.印欧人迁徙的影响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.种姓制度的等级划分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C.马其顿东侵的范围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.恒河流域的早期开发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064ab3227?vop=1&amp;pid=5917809c5&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本题考查印欧人的迁徙。选择A：根据材料可知，《梨俱吠陀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》记载雅利安人的战神因陀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罗攻击达萨人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，并摧毁其堡垒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，反映了雅利安人作为印欧人的一支迁徙至印度后与其他民族的冲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，印证了印欧人迁徙引发的族群斗争和文化碰撞。排除B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：种姓制度虽涉及雅利安人与达萨人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的地位差异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，但材料侧重印欧人迁徙引发的战争而非等级划分。排除C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：马其顿东侵发生于公元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4世纪，远晚于《梨俱吠陀》的成书时间（约公元前1500—前1000年），时间不符。排除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雅利安人早期主要活动于印度河流域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，恒河流域开发是其后期扩张的结果，材料未提及恒河区域。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0874de15?pid=7dcd254fe&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[湖北部分高中协作体2025高二期末]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有学者指出，原始的印欧人最初可能生活在里海地区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在那里牧牛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，并从事少量的耕作。因为主要依靠畜牧为生，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所以只要他们发现有更为理想的地方，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就会朝那里迁徙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该学者旨在论证(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0874de15.bracket?pid=7dcd254fe&amp;color=0,0,0&amp;vpa=1"/>
          <p:cNvSpPr/>
          <p:nvPr/>
        </p:nvSpPr>
        <p:spPr>
          <a:xfrm>
            <a:off x="473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60874de15.choices?pid=7dcd254fe&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.牛耕对农业具有革命性影响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.印欧人大迁徙植根于其生产方式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C.原始畜牧业起源于里海地区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.自然环境变化影响人类种群分布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0874de15?vop=1&amp;pid=7dcd254fe&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本题考查印欧人迁徙。选择B：材料“因为主要依靠畜牧为生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，所以只要他们发现有更为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理想的地方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，就会朝那里迁徙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”反映了印欧人的畜牧生产方式促使印欧人不断迁徙到更适合发展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畜牧业的地方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。排除A：材料中提到的“牧牛”体现的生产方式是游牧，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并不是农业中的牛耕。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C：材料仅提到印欧人最初可能在里海地区生活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，据此并不能论证原始畜牧业起源于里海地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。排除D：材料分析的是生产方式对印欧人迁徙的影响，而非自然环境变化对种群分布的影响。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851c0997f?pid=7dcd254fe&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[陕西咸阳实验中学2024高二月考]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在大约公元前1200年，海上民族灭亡赫梯帝国后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，锻铁技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术逐渐传播开来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。公元前11世纪希腊出现了铁器，公元前9世纪铁器被广泛运用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。大约公元前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年冶铁技术传入印度，公元前750年传入中欧。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新的铁制农具使人们开辟了更多农业居住区。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这可以用来说明(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851c0997f.bracket?pid=7dcd254fe&amp;color=0,0,0&amp;vpa=2"/>
          <p:cNvSpPr/>
          <p:nvPr/>
        </p:nvSpPr>
        <p:spPr>
          <a:xfrm>
            <a:off x="270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851c0997f.choices?pid=7dcd254fe&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.亚欧大陆区域文化发展缘于铁器推广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.农耕文明本身具有扩张的潜能</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C.印欧人的迁徙促进了农耕文明的扩展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.希腊文化的中心逐渐向东转移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851c0997f?vop=1&amp;pid=7dcd254fe&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本题考查农耕文明的特点。选择B：根据材料可知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,与铁相关的技术随着赫梯帝国的灭亡传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播到欧洲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、印度等地,而新的铁制农具使人们开辟了更多的农业居住区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,这说明农业生产力的提高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为农耕文明的发展提供了可能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，使其有能力向更广阔的地区扩张,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即农耕文明本身具有扩张的潜能。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A：铁器推广有利于推动亚欧大陆区域文化的发展,但“缘于”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说法夸大了铁器推广的作用。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C：材料体现的是与铁相关的技术传播及新的铁制农具对农耕文明的影响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，而非印欧人迁徙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促进了农耕文明的扩展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。排除D：材料未涉及希腊文化中心的转移。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1be25a55a?pid=7dcd254fe&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公元前1500年左右，雅利安人迁徙至印度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，在与本土文化的交融中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逐渐确立主导地位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；公元前600年左右，印度历史进入列国时代以后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，种姓制度和佛教成为古代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印度社会的重要符号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这反映了迁入南亚的印欧人(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1be25a55a.bracket?pid=7dcd254fe&amp;color=0,0,0&amp;vpa=3"/>
          <p:cNvSpPr/>
          <p:nvPr/>
        </p:nvSpPr>
        <p:spPr>
          <a:xfrm>
            <a:off x="649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1be25a55a.choices?pid=7dcd254fe&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.完全依赖武力维持对恒河的控制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.彻底毁灭了印度河流域原生文明</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C.直接引入希腊城邦政治制度模式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.通过文化交融重构本土社会秩序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1be25a55a?vop=1&amp;pid=7dcd254fe&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本题考查印欧人迁徙的影响。选择D：根据材料及所学可知，雅利安人迁至印度后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土文化交融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，之后种姓制度与佛教成为古代印度社会的重要符号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，这反映了民族迁徙推动文化交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，重构南亚本土社会秩序。排除A：材料中提到“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在与本土文化的交融中逐渐确立主导地位”，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这表明印欧人并非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“完全依赖武力”维持对恒河的控制。排除B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：材料只是提到印欧人迁徙到印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度后与本土文化有交融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，并没有毁灭原生文明，且“彻底”表述绝对。排除C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：材料并无任何信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息表明古印度政治受到希腊城邦政治影响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，“直接引入”说法与材料不符。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fbe697181?pid=8c16ae018&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[广东佛山2025高二期末]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发行于1世纪后期的“赫劳斯”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币是大月氏最具代表性的钱币之一。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其正面是国王头像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，长发、戴王带；背面是国王骑马像，旁有希腊胜利女神尼科相随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，还附有希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腊字母铭文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。“赫劳斯”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币可佐证(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fbe697181.bracket?pid=8c16ae018&amp;color=0,0,0&amp;vpa=4"/>
          <p:cNvSpPr/>
          <p:nvPr/>
        </p:nvSpPr>
        <p:spPr>
          <a:xfrm>
            <a:off x="471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fbe697181.choices?pid=8c16ae018&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.亚历山大东征时期文化互动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.希腊城邦海外殖民的影响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C.中亚与欧洲贸易网络的形成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.人口迁徙推动文化多样性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5204</Words>
  <Application>WPS 演示</Application>
  <PresentationFormat>宽屏</PresentationFormat>
  <Paragraphs>211</Paragraphs>
  <Slides>28</Slides>
  <Notes>28</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28</vt:i4>
      </vt:variant>
    </vt:vector>
  </HeadingPairs>
  <TitlesOfParts>
    <vt:vector size="4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2025-10-16T07:00:00Z</dcterms:created>
  <dcterms:modified xsi:type="dcterms:W3CDTF">2025-10-17T03:19:18Z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9809E512676040679888B12DAB7BB7A5_12</vt:lpwstr>
  </property>
  <property fmtid="{D5CDD505-2E9C-101B-9397-08002B2CF9AE}" pid="3" name="KSOProductBuildVer">
    <vt:lpwstr>2052-12.1.0.23125</vt:lpwstr>
  </property>
</Properties>
</file>